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presProps" Target="presProps.xml"/>
  <Relationship Id="rId15" Type="http://schemas.openxmlformats.org/officeDocument/2006/relationships/viewProps" Target="viewProps.xml"/>
  <Relationship Id="rId16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media/presentation-00088.png>
</file>

<file path=ppt/media/presentation-00099.png>
</file>

<file path=ppt/media/presentation-001010.png>
</file>

<file path=ppt/media/presentation-00111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404442363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11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010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111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22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33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44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55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66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77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9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38">
  <a:themeElements>
    <a:clrScheme name="Theme3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38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38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Slides>11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2024-05-11T11:14:50Z</dcterms:created>
  <dcterms:modified xsi:type="dcterms:W3CDTF">2024-05-11T11:14:50Z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